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8" autoAdjust="0"/>
    <p:restoredTop sz="94660"/>
  </p:normalViewPr>
  <p:slideViewPr>
    <p:cSldViewPr snapToGrid="0">
      <p:cViewPr varScale="1">
        <p:scale>
          <a:sx n="71" d="100"/>
          <a:sy n="71" d="100"/>
        </p:scale>
        <p:origin x="3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4/14/2018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5" r:id="rId4"/>
    <p:sldLayoutId id="2147483653" r:id="rId5"/>
    <p:sldLayoutId id="2147483654" r:id="rId6"/>
    <p:sldLayoutId id="2147483655" r:id="rId7"/>
    <p:sldLayoutId id="214748366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7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3823854"/>
            <a:ext cx="7766936" cy="1635652"/>
          </a:xfrm>
        </p:spPr>
        <p:txBody>
          <a:bodyPr/>
          <a:lstStyle/>
          <a:p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/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350327"/>
            <a:ext cx="7766936" cy="1109179"/>
          </a:xfrm>
        </p:spPr>
        <p:txBody>
          <a:bodyPr>
            <a:normAutofit/>
          </a:bodyPr>
          <a:lstStyle/>
          <a:p>
            <a:r>
              <a:rPr lang="en-US" sz="6000" dirty="0">
                <a:solidFill>
                  <a:schemeClr val="accent2">
                    <a:lumMod val="75000"/>
                  </a:schemeClr>
                </a:solidFill>
              </a:rPr>
              <a:t>What is STEM?</a:t>
            </a:r>
          </a:p>
        </p:txBody>
      </p:sp>
      <p:pic>
        <p:nvPicPr>
          <p:cNvPr id="4" name="Content Placeholder 4" descr="STEM_EDUCATION_NEWS-320x234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38774" b="-38774"/>
          <a:stretch>
            <a:fillRect/>
          </a:stretch>
        </p:blipFill>
        <p:spPr>
          <a:xfrm>
            <a:off x="1350234" y="94129"/>
            <a:ext cx="3867912" cy="35903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559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936632" y="1828800"/>
            <a:ext cx="7544683" cy="4614863"/>
          </a:xfrm>
        </p:spPr>
        <p:txBody>
          <a:bodyPr>
            <a:normAutofit lnSpcReduction="10000"/>
          </a:bodyPr>
          <a:lstStyle/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An acronym for Science, Technology, </a:t>
            </a:r>
            <a:br>
              <a:rPr lang="en-US" sz="2400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Engineering &amp;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Math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US" sz="1600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Interdisciplinary – physical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, life, social,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&amp;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applied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science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Curriculum driven by problem-solving, discovery, exploratory learning, active learning to find </a:t>
            </a: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solutions</a:t>
            </a:r>
          </a:p>
          <a:p>
            <a:pPr marL="285750" indent="-285750" algn="l">
              <a:buFont typeface="Wingdings" panose="05000000000000000000" pitchFamily="2" charset="2"/>
              <a:buChar char="Ø"/>
            </a:pPr>
            <a:endParaRPr lang="en-US" sz="2400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 algn="l">
              <a:buFont typeface="Wingdings" panose="05000000000000000000" pitchFamily="2" charset="2"/>
              <a:buChar char="Ø"/>
            </a:pPr>
            <a:r>
              <a:rPr lang="en-US" sz="2400" dirty="0" smtClean="0">
                <a:solidFill>
                  <a:schemeClr val="accent2">
                    <a:lumMod val="75000"/>
                  </a:schemeClr>
                </a:solidFill>
              </a:rPr>
              <a:t>Incorporates 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</a:rPr>
              <a:t>technology &amp; engineering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815784" y="256709"/>
            <a:ext cx="82665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chemeClr val="accent2">
                    <a:lumMod val="75000"/>
                  </a:schemeClr>
                </a:solidFill>
                <a:latin typeface="+mj-lt"/>
              </a:rPr>
              <a:t>STEM can be…</a:t>
            </a:r>
          </a:p>
        </p:txBody>
      </p:sp>
    </p:spTree>
    <p:extLst>
      <p:ext uri="{BB962C8B-B14F-4D97-AF65-F5344CB8AC3E}">
        <p14:creationId xmlns:p14="http://schemas.microsoft.com/office/powerpoint/2010/main" val="3840167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girl_at_computer_not extended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3589" y="55665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0" y="1626889"/>
            <a:ext cx="507076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Integrates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science, technology, engineering, 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&amp; math into one learning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experience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Uses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project-based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learning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Reinforces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real world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application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Prepares students for integrated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careers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Develops “soft” &amp;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technical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skills</a:t>
            </a:r>
          </a:p>
        </p:txBody>
      </p:sp>
      <p:sp>
        <p:nvSpPr>
          <p:cNvPr id="4" name="Rectangle 3"/>
          <p:cNvSpPr/>
          <p:nvPr/>
        </p:nvSpPr>
        <p:spPr>
          <a:xfrm>
            <a:off x="121441" y="444113"/>
            <a:ext cx="4741504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>
                <a:solidFill>
                  <a:schemeClr val="accent2">
                    <a:lumMod val="75000"/>
                  </a:schemeClr>
                </a:solidFill>
              </a:rPr>
              <a:t>STEM Education…</a:t>
            </a:r>
            <a:endParaRPr lang="en-US" sz="4400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1093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75855"/>
          </a:xfrm>
        </p:spPr>
        <p:txBody>
          <a:bodyPr/>
          <a:lstStyle/>
          <a:p>
            <a:r>
              <a:rPr lang="en-US" b="1" dirty="0"/>
              <a:t>STEM Education…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77334" y="1997839"/>
            <a:ext cx="846666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Analytical skills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to research a topic, develop a project and timeline, and draw conclusions from research results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Science skills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 to break down a complex scientific 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systems 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into smaller parts, recognize cause and effect relationships, and defend opinions using facts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Mathematic skills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 for calculations and measurements</a:t>
            </a:r>
            <a:r>
              <a:rPr lang="en-US" sz="2000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en-US" sz="2000" dirty="0">
              <a:solidFill>
                <a:schemeClr val="accent2">
                  <a:lumMod val="75000"/>
                </a:schemeClr>
              </a:solidFill>
            </a:endParaRP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en-US" sz="2000" b="1" dirty="0">
                <a:solidFill>
                  <a:schemeClr val="accent2">
                    <a:lumMod val="75000"/>
                  </a:schemeClr>
                </a:solidFill>
              </a:rPr>
              <a:t>Attention to detail</a:t>
            </a:r>
            <a:r>
              <a:rPr lang="en-US" sz="2000" dirty="0">
                <a:solidFill>
                  <a:schemeClr val="accent2">
                    <a:lumMod val="75000"/>
                  </a:schemeClr>
                </a:solidFill>
              </a:rPr>
              <a:t> by following technical directions, recording data accurately, formative and summative assessment.</a:t>
            </a:r>
          </a:p>
        </p:txBody>
      </p:sp>
    </p:spTree>
    <p:extLst>
      <p:ext uri="{BB962C8B-B14F-4D97-AF65-F5344CB8AC3E}">
        <p14:creationId xmlns:p14="http://schemas.microsoft.com/office/powerpoint/2010/main" val="40309051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2727"/>
          </a:xfrm>
        </p:spPr>
        <p:txBody>
          <a:bodyPr/>
          <a:lstStyle/>
          <a:p>
            <a:r>
              <a:rPr lang="en-US" b="1" dirty="0"/>
              <a:t>STEM </a:t>
            </a:r>
            <a:r>
              <a:rPr lang="en-US" b="1" dirty="0" smtClean="0"/>
              <a:t>Skills Include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230582"/>
            <a:ext cx="8596668" cy="3810780"/>
          </a:xfrm>
        </p:spPr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Technical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skills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-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troubleshooting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,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repairing,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and utilizing software and modern equipment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Communication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and cooperation </a:t>
            </a: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skills-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listening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to customer needs or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interacting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with project partners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Teamwork </a:t>
            </a: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skills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for successful project completion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 smtClean="0">
                <a:solidFill>
                  <a:schemeClr val="accent2">
                    <a:lumMod val="75000"/>
                  </a:schemeClr>
                </a:solidFill>
              </a:rPr>
              <a:t>Creativity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to solve problems and develop new ideas.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Leadership skills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to lead projects or help customers.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Organization skills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 to keep track of 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information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b="1" dirty="0">
                <a:solidFill>
                  <a:schemeClr val="accent2">
                    <a:lumMod val="75000"/>
                  </a:schemeClr>
                </a:solidFill>
              </a:rPr>
              <a:t>Time management skills </a:t>
            </a:r>
            <a:r>
              <a:rPr lang="en-US" dirty="0">
                <a:solidFill>
                  <a:schemeClr val="accent2">
                    <a:lumMod val="75000"/>
                  </a:schemeClr>
                </a:solidFill>
              </a:rPr>
              <a:t>to function efficiently.</a:t>
            </a:r>
            <a:endParaRPr lang="en-US" b="1" dirty="0">
              <a:solidFill>
                <a:schemeClr val="accent2">
                  <a:lumMod val="75000"/>
                </a:schemeClr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4994138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51</TotalTime>
  <Words>165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Trebuchet MS</vt:lpstr>
      <vt:lpstr>Wingdings</vt:lpstr>
      <vt:lpstr>Wingdings 3</vt:lpstr>
      <vt:lpstr>Facet</vt:lpstr>
      <vt:lpstr>   </vt:lpstr>
      <vt:lpstr>PowerPoint Presentation</vt:lpstr>
      <vt:lpstr>PowerPoint Presentation</vt:lpstr>
      <vt:lpstr>STEM Education…</vt:lpstr>
      <vt:lpstr>STEM Skills Include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Campbell</dc:creator>
  <cp:lastModifiedBy>Martin Campbell</cp:lastModifiedBy>
  <cp:revision>12</cp:revision>
  <dcterms:created xsi:type="dcterms:W3CDTF">2018-04-13T01:21:05Z</dcterms:created>
  <dcterms:modified xsi:type="dcterms:W3CDTF">2018-04-14T19:55:07Z</dcterms:modified>
</cp:coreProperties>
</file>