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</p:sldMasterIdLst>
  <p:notesMasterIdLst>
    <p:notesMasterId r:id="rId34"/>
  </p:notesMasterIdLst>
  <p:sldIdLst>
    <p:sldId id="261" r:id="rId11"/>
    <p:sldId id="256" r:id="rId12"/>
    <p:sldId id="277" r:id="rId13"/>
    <p:sldId id="280" r:id="rId14"/>
    <p:sldId id="278" r:id="rId15"/>
    <p:sldId id="281" r:id="rId16"/>
    <p:sldId id="264" r:id="rId17"/>
    <p:sldId id="282" r:id="rId18"/>
    <p:sldId id="266" r:id="rId19"/>
    <p:sldId id="283" r:id="rId20"/>
    <p:sldId id="271" r:id="rId21"/>
    <p:sldId id="284" r:id="rId22"/>
    <p:sldId id="269" r:id="rId23"/>
    <p:sldId id="285" r:id="rId24"/>
    <p:sldId id="270" r:id="rId25"/>
    <p:sldId id="287" r:id="rId26"/>
    <p:sldId id="268" r:id="rId27"/>
    <p:sldId id="279" r:id="rId28"/>
    <p:sldId id="275" r:id="rId29"/>
    <p:sldId id="286" r:id="rId30"/>
    <p:sldId id="288" r:id="rId31"/>
    <p:sldId id="267" r:id="rId32"/>
    <p:sldId id="289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56831F"/>
    <a:srgbClr val="0F4B7D"/>
    <a:srgbClr val="8D2B3C"/>
    <a:srgbClr val="D9AE2B"/>
    <a:srgbClr val="9B2A49"/>
    <a:srgbClr val="0077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44" autoAdjust="0"/>
    <p:restoredTop sz="94434" autoAdjust="0"/>
  </p:normalViewPr>
  <p:slideViewPr>
    <p:cSldViewPr snapToGrid="0">
      <p:cViewPr varScale="1">
        <p:scale>
          <a:sx n="80" d="100"/>
          <a:sy n="80" d="100"/>
        </p:scale>
        <p:origin x="-90" y="-1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66B34-632B-4FC9-8962-F9EBC8050683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517C9F-54CA-43A0-9E0E-6D126E3BB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409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17C9F-54CA-43A0-9E0E-6D126E3BB2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4615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17C9F-54CA-43A0-9E0E-6D126E3BB23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150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51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55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05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123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18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465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713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692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08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674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108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6177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9891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977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664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404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056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2806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7470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7996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116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2452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8644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3757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0619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71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650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5890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2178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520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2588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4978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8520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1017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23014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39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2886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4573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5132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3713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75883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6798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84953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301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2931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8826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8751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1983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14941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1378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18702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15565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62780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14936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3569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99790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30716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33388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1025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11940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3054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46422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80674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53150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62370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49365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63561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875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99755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62852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566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42504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79836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3731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57243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39481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9558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58510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03660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52538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76221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2382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78023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68045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43509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93476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26306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8723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449957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17001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01796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56603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93546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91689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11949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20713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11426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6006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17219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13242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71248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32377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323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627497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36087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717622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83264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8651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78247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338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/>
              <a:t>9/7/2016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169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618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516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489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625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422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22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381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B8792-AF79-44DA-AF42-159B7FD2A0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9/7/2016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6FB58-EE26-4A9D-8C85-787A688FCAF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868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17" Type="http://schemas.openxmlformats.org/officeDocument/2006/relationships/image" Target="../media/image20.jpeg"/><Relationship Id="rId2" Type="http://schemas.openxmlformats.org/officeDocument/2006/relationships/image" Target="../media/image5.jpe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image" Target="../media/image1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jpeg"/><Relationship Id="rId18" Type="http://schemas.openxmlformats.org/officeDocument/2006/relationships/image" Target="../media/image47.jpeg"/><Relationship Id="rId26" Type="http://schemas.openxmlformats.org/officeDocument/2006/relationships/image" Target="../media/image55.jpeg"/><Relationship Id="rId3" Type="http://schemas.openxmlformats.org/officeDocument/2006/relationships/image" Target="../media/image32.jpeg"/><Relationship Id="rId21" Type="http://schemas.openxmlformats.org/officeDocument/2006/relationships/image" Target="../media/image50.jpeg"/><Relationship Id="rId7" Type="http://schemas.openxmlformats.org/officeDocument/2006/relationships/image" Target="../media/image36.jpeg"/><Relationship Id="rId12" Type="http://schemas.openxmlformats.org/officeDocument/2006/relationships/image" Target="../media/image41.jpeg"/><Relationship Id="rId17" Type="http://schemas.openxmlformats.org/officeDocument/2006/relationships/image" Target="../media/image46.jpeg"/><Relationship Id="rId25" Type="http://schemas.openxmlformats.org/officeDocument/2006/relationships/image" Target="../media/image54.jpeg"/><Relationship Id="rId2" Type="http://schemas.openxmlformats.org/officeDocument/2006/relationships/image" Target="../media/image31.jpeg"/><Relationship Id="rId16" Type="http://schemas.openxmlformats.org/officeDocument/2006/relationships/image" Target="../media/image45.jpeg"/><Relationship Id="rId20" Type="http://schemas.openxmlformats.org/officeDocument/2006/relationships/image" Target="../media/image49.jpeg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5.jpeg"/><Relationship Id="rId11" Type="http://schemas.openxmlformats.org/officeDocument/2006/relationships/image" Target="../media/image40.jpeg"/><Relationship Id="rId24" Type="http://schemas.openxmlformats.org/officeDocument/2006/relationships/image" Target="../media/image53.jpeg"/><Relationship Id="rId5" Type="http://schemas.openxmlformats.org/officeDocument/2006/relationships/image" Target="../media/image34.jpeg"/><Relationship Id="rId15" Type="http://schemas.openxmlformats.org/officeDocument/2006/relationships/image" Target="../media/image44.jpeg"/><Relationship Id="rId23" Type="http://schemas.openxmlformats.org/officeDocument/2006/relationships/image" Target="../media/image52.jpeg"/><Relationship Id="rId28" Type="http://schemas.openxmlformats.org/officeDocument/2006/relationships/image" Target="../media/image57.jpeg"/><Relationship Id="rId10" Type="http://schemas.openxmlformats.org/officeDocument/2006/relationships/image" Target="../media/image39.jpeg"/><Relationship Id="rId19" Type="http://schemas.openxmlformats.org/officeDocument/2006/relationships/image" Target="../media/image48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3.jpeg"/><Relationship Id="rId22" Type="http://schemas.openxmlformats.org/officeDocument/2006/relationships/image" Target="../media/image51.jpeg"/><Relationship Id="rId27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13" Type="http://schemas.openxmlformats.org/officeDocument/2006/relationships/image" Target="../media/image69.jpeg"/><Relationship Id="rId3" Type="http://schemas.openxmlformats.org/officeDocument/2006/relationships/image" Target="../media/image59.jpeg"/><Relationship Id="rId7" Type="http://schemas.openxmlformats.org/officeDocument/2006/relationships/image" Target="../media/image63.jpeg"/><Relationship Id="rId12" Type="http://schemas.openxmlformats.org/officeDocument/2006/relationships/image" Target="../media/image68.jpeg"/><Relationship Id="rId17" Type="http://schemas.openxmlformats.org/officeDocument/2006/relationships/image" Target="../media/image73.jpeg"/><Relationship Id="rId2" Type="http://schemas.openxmlformats.org/officeDocument/2006/relationships/image" Target="../media/image58.jpeg"/><Relationship Id="rId16" Type="http://schemas.openxmlformats.org/officeDocument/2006/relationships/image" Target="../media/image72.jpe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62.jpeg"/><Relationship Id="rId11" Type="http://schemas.openxmlformats.org/officeDocument/2006/relationships/image" Target="../media/image67.jpeg"/><Relationship Id="rId5" Type="http://schemas.openxmlformats.org/officeDocument/2006/relationships/image" Target="../media/image61.jpeg"/><Relationship Id="rId15" Type="http://schemas.openxmlformats.org/officeDocument/2006/relationships/image" Target="../media/image71.jpeg"/><Relationship Id="rId10" Type="http://schemas.openxmlformats.org/officeDocument/2006/relationships/image" Target="../media/image66.jpeg"/><Relationship Id="rId4" Type="http://schemas.openxmlformats.org/officeDocument/2006/relationships/image" Target="../media/image60.jpeg"/><Relationship Id="rId9" Type="http://schemas.openxmlformats.org/officeDocument/2006/relationships/image" Target="../media/image65.jpeg"/><Relationship Id="rId14" Type="http://schemas.openxmlformats.org/officeDocument/2006/relationships/image" Target="../media/image7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13" Type="http://schemas.openxmlformats.org/officeDocument/2006/relationships/image" Target="../media/image84.jpeg"/><Relationship Id="rId18" Type="http://schemas.openxmlformats.org/officeDocument/2006/relationships/image" Target="../media/image89.jpeg"/><Relationship Id="rId3" Type="http://schemas.openxmlformats.org/officeDocument/2006/relationships/image" Target="../media/image74.jpeg"/><Relationship Id="rId21" Type="http://schemas.openxmlformats.org/officeDocument/2006/relationships/image" Target="../media/image92.jpeg"/><Relationship Id="rId7" Type="http://schemas.openxmlformats.org/officeDocument/2006/relationships/image" Target="../media/image78.jpeg"/><Relationship Id="rId12" Type="http://schemas.openxmlformats.org/officeDocument/2006/relationships/image" Target="../media/image83.jpeg"/><Relationship Id="rId17" Type="http://schemas.openxmlformats.org/officeDocument/2006/relationships/image" Target="../media/image88.jpeg"/><Relationship Id="rId2" Type="http://schemas.openxmlformats.org/officeDocument/2006/relationships/slideLayout" Target="../slideLayouts/slideLayout73.xml"/><Relationship Id="rId16" Type="http://schemas.openxmlformats.org/officeDocument/2006/relationships/image" Target="../media/image87.jpeg"/><Relationship Id="rId20" Type="http://schemas.openxmlformats.org/officeDocument/2006/relationships/image" Target="../media/image91.jpeg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77.JPG"/><Relationship Id="rId11" Type="http://schemas.openxmlformats.org/officeDocument/2006/relationships/image" Target="../media/image82.jpeg"/><Relationship Id="rId24" Type="http://schemas.openxmlformats.org/officeDocument/2006/relationships/image" Target="../media/image95.jpeg"/><Relationship Id="rId5" Type="http://schemas.openxmlformats.org/officeDocument/2006/relationships/image" Target="../media/image76.jpeg"/><Relationship Id="rId15" Type="http://schemas.openxmlformats.org/officeDocument/2006/relationships/image" Target="../media/image86.jpeg"/><Relationship Id="rId23" Type="http://schemas.openxmlformats.org/officeDocument/2006/relationships/image" Target="../media/image94.jpeg"/><Relationship Id="rId10" Type="http://schemas.openxmlformats.org/officeDocument/2006/relationships/image" Target="../media/image81.jpeg"/><Relationship Id="rId19" Type="http://schemas.openxmlformats.org/officeDocument/2006/relationships/image" Target="../media/image90.jpeg"/><Relationship Id="rId4" Type="http://schemas.openxmlformats.org/officeDocument/2006/relationships/image" Target="../media/image75.jpeg"/><Relationship Id="rId9" Type="http://schemas.openxmlformats.org/officeDocument/2006/relationships/image" Target="../media/image80.jpeg"/><Relationship Id="rId14" Type="http://schemas.openxmlformats.org/officeDocument/2006/relationships/image" Target="../media/image85.jpeg"/><Relationship Id="rId22" Type="http://schemas.openxmlformats.org/officeDocument/2006/relationships/image" Target="../media/image9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jpeg"/><Relationship Id="rId13" Type="http://schemas.openxmlformats.org/officeDocument/2006/relationships/image" Target="../media/image106.jpeg"/><Relationship Id="rId3" Type="http://schemas.openxmlformats.org/officeDocument/2006/relationships/image" Target="../media/image96.jpeg"/><Relationship Id="rId7" Type="http://schemas.openxmlformats.org/officeDocument/2006/relationships/image" Target="../media/image100.jpeg"/><Relationship Id="rId12" Type="http://schemas.openxmlformats.org/officeDocument/2006/relationships/image" Target="../media/image105.jpeg"/><Relationship Id="rId2" Type="http://schemas.openxmlformats.org/officeDocument/2006/relationships/slideLayout" Target="../slideLayouts/slideLayout84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99.jpeg"/><Relationship Id="rId11" Type="http://schemas.openxmlformats.org/officeDocument/2006/relationships/image" Target="../media/image104.jpeg"/><Relationship Id="rId5" Type="http://schemas.openxmlformats.org/officeDocument/2006/relationships/image" Target="../media/image98.jpeg"/><Relationship Id="rId10" Type="http://schemas.openxmlformats.org/officeDocument/2006/relationships/image" Target="../media/image103.jpeg"/><Relationship Id="rId4" Type="http://schemas.openxmlformats.org/officeDocument/2006/relationships/image" Target="../media/image97.jpeg"/><Relationship Id="rId9" Type="http://schemas.openxmlformats.org/officeDocument/2006/relationships/image" Target="../media/image10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jpeg"/><Relationship Id="rId13" Type="http://schemas.openxmlformats.org/officeDocument/2006/relationships/image" Target="../media/image117.jpeg"/><Relationship Id="rId18" Type="http://schemas.openxmlformats.org/officeDocument/2006/relationships/image" Target="../media/image122.jpeg"/><Relationship Id="rId3" Type="http://schemas.openxmlformats.org/officeDocument/2006/relationships/image" Target="../media/image107.jpeg"/><Relationship Id="rId7" Type="http://schemas.openxmlformats.org/officeDocument/2006/relationships/image" Target="../media/image111.jpeg"/><Relationship Id="rId12" Type="http://schemas.openxmlformats.org/officeDocument/2006/relationships/image" Target="../media/image116.jpeg"/><Relationship Id="rId17" Type="http://schemas.openxmlformats.org/officeDocument/2006/relationships/image" Target="../media/image121.jpeg"/><Relationship Id="rId2" Type="http://schemas.openxmlformats.org/officeDocument/2006/relationships/slideLayout" Target="../slideLayouts/slideLayout106.xml"/><Relationship Id="rId16" Type="http://schemas.openxmlformats.org/officeDocument/2006/relationships/image" Target="../media/image120.jpeg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110.jpeg"/><Relationship Id="rId11" Type="http://schemas.openxmlformats.org/officeDocument/2006/relationships/image" Target="../media/image115.jpeg"/><Relationship Id="rId5" Type="http://schemas.openxmlformats.org/officeDocument/2006/relationships/image" Target="../media/image109.jpeg"/><Relationship Id="rId15" Type="http://schemas.openxmlformats.org/officeDocument/2006/relationships/image" Target="../media/image119.jpeg"/><Relationship Id="rId10" Type="http://schemas.openxmlformats.org/officeDocument/2006/relationships/image" Target="../media/image114.jpeg"/><Relationship Id="rId19" Type="http://schemas.openxmlformats.org/officeDocument/2006/relationships/image" Target="../media/image123.jpeg"/><Relationship Id="rId4" Type="http://schemas.openxmlformats.org/officeDocument/2006/relationships/image" Target="../media/image108.jpeg"/><Relationship Id="rId9" Type="http://schemas.openxmlformats.org/officeDocument/2006/relationships/image" Target="../media/image113.jpeg"/><Relationship Id="rId14" Type="http://schemas.openxmlformats.org/officeDocument/2006/relationships/image" Target="../media/image1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jpeg"/><Relationship Id="rId13" Type="http://schemas.openxmlformats.org/officeDocument/2006/relationships/image" Target="../media/image135.jpeg"/><Relationship Id="rId18" Type="http://schemas.openxmlformats.org/officeDocument/2006/relationships/image" Target="../media/image140.jpeg"/><Relationship Id="rId3" Type="http://schemas.openxmlformats.org/officeDocument/2006/relationships/image" Target="../media/image125.jpeg"/><Relationship Id="rId7" Type="http://schemas.openxmlformats.org/officeDocument/2006/relationships/image" Target="../media/image129.jpeg"/><Relationship Id="rId12" Type="http://schemas.openxmlformats.org/officeDocument/2006/relationships/image" Target="../media/image134.jpeg"/><Relationship Id="rId17" Type="http://schemas.openxmlformats.org/officeDocument/2006/relationships/image" Target="../media/image139.jpeg"/><Relationship Id="rId2" Type="http://schemas.openxmlformats.org/officeDocument/2006/relationships/image" Target="../media/image124.JPG"/><Relationship Id="rId16" Type="http://schemas.openxmlformats.org/officeDocument/2006/relationships/image" Target="../media/image13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8.jpeg"/><Relationship Id="rId11" Type="http://schemas.openxmlformats.org/officeDocument/2006/relationships/image" Target="../media/image133.jpeg"/><Relationship Id="rId5" Type="http://schemas.openxmlformats.org/officeDocument/2006/relationships/image" Target="../media/image127.jpeg"/><Relationship Id="rId15" Type="http://schemas.openxmlformats.org/officeDocument/2006/relationships/image" Target="../media/image137.jpeg"/><Relationship Id="rId10" Type="http://schemas.openxmlformats.org/officeDocument/2006/relationships/image" Target="../media/image132.jpeg"/><Relationship Id="rId19" Type="http://schemas.openxmlformats.org/officeDocument/2006/relationships/image" Target="../media/image141.jpeg"/><Relationship Id="rId4" Type="http://schemas.openxmlformats.org/officeDocument/2006/relationships/image" Target="../media/image126.jpeg"/><Relationship Id="rId9" Type="http://schemas.openxmlformats.org/officeDocument/2006/relationships/image" Target="../media/image131.jpeg"/><Relationship Id="rId14" Type="http://schemas.openxmlformats.org/officeDocument/2006/relationships/image" Target="../media/image13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jpeg"/><Relationship Id="rId13" Type="http://schemas.openxmlformats.org/officeDocument/2006/relationships/image" Target="../media/image153.jpeg"/><Relationship Id="rId18" Type="http://schemas.openxmlformats.org/officeDocument/2006/relationships/image" Target="../media/image158.jpeg"/><Relationship Id="rId26" Type="http://schemas.openxmlformats.org/officeDocument/2006/relationships/image" Target="../media/image166.jpeg"/><Relationship Id="rId3" Type="http://schemas.openxmlformats.org/officeDocument/2006/relationships/image" Target="../media/image143.JPG"/><Relationship Id="rId21" Type="http://schemas.openxmlformats.org/officeDocument/2006/relationships/image" Target="../media/image161.jpeg"/><Relationship Id="rId7" Type="http://schemas.openxmlformats.org/officeDocument/2006/relationships/image" Target="../media/image147.jpeg"/><Relationship Id="rId12" Type="http://schemas.openxmlformats.org/officeDocument/2006/relationships/image" Target="../media/image152.jpeg"/><Relationship Id="rId17" Type="http://schemas.openxmlformats.org/officeDocument/2006/relationships/image" Target="../media/image157.jpeg"/><Relationship Id="rId25" Type="http://schemas.openxmlformats.org/officeDocument/2006/relationships/image" Target="../media/image165.jpeg"/><Relationship Id="rId2" Type="http://schemas.openxmlformats.org/officeDocument/2006/relationships/image" Target="../media/image142.JPG"/><Relationship Id="rId16" Type="http://schemas.openxmlformats.org/officeDocument/2006/relationships/image" Target="../media/image156.jpeg"/><Relationship Id="rId20" Type="http://schemas.openxmlformats.org/officeDocument/2006/relationships/image" Target="../media/image160.jpeg"/><Relationship Id="rId29" Type="http://schemas.openxmlformats.org/officeDocument/2006/relationships/image" Target="../media/image169.jpeg"/><Relationship Id="rId1" Type="http://schemas.openxmlformats.org/officeDocument/2006/relationships/slideLayout" Target="../slideLayouts/slideLayout95.xml"/><Relationship Id="rId6" Type="http://schemas.openxmlformats.org/officeDocument/2006/relationships/image" Target="../media/image146.jpeg"/><Relationship Id="rId11" Type="http://schemas.openxmlformats.org/officeDocument/2006/relationships/image" Target="../media/image151.jpeg"/><Relationship Id="rId24" Type="http://schemas.openxmlformats.org/officeDocument/2006/relationships/image" Target="../media/image164.jpeg"/><Relationship Id="rId5" Type="http://schemas.openxmlformats.org/officeDocument/2006/relationships/image" Target="../media/image145.JPG"/><Relationship Id="rId15" Type="http://schemas.openxmlformats.org/officeDocument/2006/relationships/image" Target="../media/image155.jpeg"/><Relationship Id="rId23" Type="http://schemas.openxmlformats.org/officeDocument/2006/relationships/image" Target="../media/image163.jpeg"/><Relationship Id="rId28" Type="http://schemas.openxmlformats.org/officeDocument/2006/relationships/image" Target="../media/image168.jpg"/><Relationship Id="rId10" Type="http://schemas.openxmlformats.org/officeDocument/2006/relationships/image" Target="../media/image150.jpeg"/><Relationship Id="rId19" Type="http://schemas.openxmlformats.org/officeDocument/2006/relationships/image" Target="../media/image159.jpeg"/><Relationship Id="rId4" Type="http://schemas.openxmlformats.org/officeDocument/2006/relationships/image" Target="../media/image144.jpeg"/><Relationship Id="rId9" Type="http://schemas.openxmlformats.org/officeDocument/2006/relationships/image" Target="../media/image149.jpeg"/><Relationship Id="rId14" Type="http://schemas.openxmlformats.org/officeDocument/2006/relationships/image" Target="../media/image154.jpeg"/><Relationship Id="rId22" Type="http://schemas.openxmlformats.org/officeDocument/2006/relationships/image" Target="../media/image162.jpeg"/><Relationship Id="rId27" Type="http://schemas.openxmlformats.org/officeDocument/2006/relationships/image" Target="../media/image167.jpeg"/><Relationship Id="rId30" Type="http://schemas.openxmlformats.org/officeDocument/2006/relationships/image" Target="../media/image17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/>
          <p:cNvSpPr/>
          <p:nvPr/>
        </p:nvSpPr>
        <p:spPr>
          <a:xfrm>
            <a:off x="399245" y="425005"/>
            <a:ext cx="515155" cy="553791"/>
          </a:xfrm>
          <a:prstGeom prst="ellipse">
            <a:avLst/>
          </a:prstGeom>
          <a:solidFill>
            <a:srgbClr val="D9AE2B"/>
          </a:solidFill>
          <a:ln>
            <a:solidFill>
              <a:srgbClr val="D9AE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D9AE2B"/>
              </a:solidFill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1" y="96253"/>
            <a:ext cx="12659932" cy="7160993"/>
            <a:chOff x="0" y="96252"/>
            <a:chExt cx="12659932" cy="716099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4406" y="96252"/>
              <a:ext cx="8216721" cy="3059542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0" y="3354381"/>
              <a:ext cx="12192000" cy="99167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b="1" dirty="0">
                  <a:solidFill>
                    <a:srgbClr val="0F4B7D"/>
                  </a:solidFill>
                  <a:latin typeface="Maiandra GD" panose="020E0502030308020204" pitchFamily="34" charset="0"/>
                </a:rPr>
                <a:t>June 12-18, 2016</a:t>
              </a:r>
            </a:p>
            <a:p>
              <a:pPr algn="ctr"/>
              <a:r>
                <a:rPr lang="en-US" sz="4000" b="1" dirty="0">
                  <a:solidFill>
                    <a:srgbClr val="0F4B7D"/>
                  </a:solidFill>
                  <a:latin typeface="Maiandra GD" panose="020E0502030308020204" pitchFamily="34" charset="0"/>
                </a:rPr>
                <a:t>Fall Forward</a:t>
              </a:r>
            </a:p>
          </p:txBody>
        </p:sp>
        <p:cxnSp>
          <p:nvCxnSpPr>
            <p:cNvPr id="9" name="Straight Arrow Connector 8"/>
            <p:cNvCxnSpPr>
              <a:stCxn id="6" idx="4"/>
            </p:cNvCxnSpPr>
            <p:nvPr/>
          </p:nvCxnSpPr>
          <p:spPr>
            <a:xfrm flipH="1">
              <a:off x="656822" y="978794"/>
              <a:ext cx="1" cy="5024706"/>
            </a:xfrm>
            <a:prstGeom prst="straightConnector1">
              <a:avLst/>
            </a:prstGeom>
            <a:ln w="127000">
              <a:solidFill>
                <a:srgbClr val="D9AE2B"/>
              </a:solidFill>
              <a:prstDash val="sysDash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11114468" y="128787"/>
              <a:ext cx="605307" cy="528034"/>
            </a:xfrm>
            <a:prstGeom prst="ellipse">
              <a:avLst/>
            </a:prstGeom>
            <a:solidFill>
              <a:srgbClr val="0077C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3" name="Straight Arrow Connector 12"/>
            <p:cNvCxnSpPr>
              <a:stCxn id="11" idx="2"/>
            </p:cNvCxnSpPr>
            <p:nvPr/>
          </p:nvCxnSpPr>
          <p:spPr>
            <a:xfrm flipH="1">
              <a:off x="1636295" y="392804"/>
              <a:ext cx="9478173" cy="32199"/>
            </a:xfrm>
            <a:prstGeom prst="straightConnector1">
              <a:avLst/>
            </a:prstGeom>
            <a:ln w="127000">
              <a:solidFill>
                <a:srgbClr val="0077C8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7" name="Picture 3" descr="AL5013_AAUW_hires (1)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94" y="6080772"/>
              <a:ext cx="1776412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EECE1"/>
                    </a:outerShdw>
                  </a:effectLst>
                </a14:hiddenEffects>
              </a:ext>
            </a:extLst>
          </p:spPr>
        </p:pic>
        <p:sp>
          <p:nvSpPr>
            <p:cNvPr id="14" name="Oval 13"/>
            <p:cNvSpPr/>
            <p:nvPr/>
          </p:nvSpPr>
          <p:spPr>
            <a:xfrm>
              <a:off x="10573555" y="5293217"/>
              <a:ext cx="2086377" cy="1841679"/>
            </a:xfrm>
            <a:prstGeom prst="ellipse">
              <a:avLst/>
            </a:prstGeom>
            <a:solidFill>
              <a:srgbClr val="56831F"/>
            </a:solidFill>
            <a:ln>
              <a:solidFill>
                <a:srgbClr val="56831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10621408" y="5455175"/>
              <a:ext cx="1857463" cy="1493952"/>
            </a:xfrm>
            <a:prstGeom prst="ellipse">
              <a:avLst/>
            </a:prstGeom>
            <a:solidFill>
              <a:srgbClr val="9B2A49"/>
            </a:solidFill>
            <a:ln>
              <a:solidFill>
                <a:srgbClr val="9B2A4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 flipV="1">
              <a:off x="11566300" y="978794"/>
              <a:ext cx="1" cy="4314424"/>
            </a:xfrm>
            <a:prstGeom prst="straightConnector1">
              <a:avLst/>
            </a:prstGeom>
            <a:ln w="127000">
              <a:solidFill>
                <a:srgbClr val="56831F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6" name="Picture 2" descr="http://www.uah.edu/images/administrative/communications/logo/png/UAH_primary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0007" y="4749756"/>
              <a:ext cx="4725518" cy="25074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5" name="Straight Arrow Connector 24"/>
            <p:cNvCxnSpPr/>
            <p:nvPr/>
          </p:nvCxnSpPr>
          <p:spPr>
            <a:xfrm flipH="1">
              <a:off x="2073608" y="6240379"/>
              <a:ext cx="1648160" cy="0"/>
            </a:xfrm>
            <a:prstGeom prst="straightConnector1">
              <a:avLst/>
            </a:prstGeom>
            <a:ln w="127000">
              <a:solidFill>
                <a:srgbClr val="9B2A49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>
              <a:stCxn id="15" idx="2"/>
            </p:cNvCxnSpPr>
            <p:nvPr/>
          </p:nvCxnSpPr>
          <p:spPr>
            <a:xfrm flipH="1">
              <a:off x="8235525" y="6202151"/>
              <a:ext cx="2385883" cy="0"/>
            </a:xfrm>
            <a:prstGeom prst="line">
              <a:avLst/>
            </a:prstGeom>
            <a:ln w="127000">
              <a:solidFill>
                <a:srgbClr val="9B2A49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Tech Trek PPT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3194.5625"/>
                  <p14:fade out="4000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49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 advClick="0" advTm="1000">
        <p14:honeycomb/>
      </p:transition>
    </mc:Choice>
    <mc:Fallback xmlns="">
      <p:transition spd="slow" advClick="0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F4B7D"/>
            </a:gs>
            <a:gs pos="93000">
              <a:srgbClr val="057ECD"/>
            </a:gs>
            <a:gs pos="45000">
              <a:srgbClr val="D8AE29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2" y="2826225"/>
            <a:ext cx="12191999" cy="12003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66675">
                  <a:solidFill>
                    <a:srgbClr val="9B2948"/>
                  </a:solidFill>
                  <a:prstDash val="solid"/>
                </a:ln>
                <a:solidFill>
                  <a:srgbClr val="FFC000"/>
                </a:solidFill>
                <a:latin typeface="Arial Rounded MT Bold" panose="020F0704030504030204" pitchFamily="34" charset="0"/>
              </a:rPr>
              <a:t>THE WEEK IN REVIEW </a:t>
            </a:r>
          </a:p>
        </p:txBody>
      </p:sp>
    </p:spTree>
    <p:extLst>
      <p:ext uri="{BB962C8B-B14F-4D97-AF65-F5344CB8AC3E}">
        <p14:creationId xmlns:p14="http://schemas.microsoft.com/office/powerpoint/2010/main" val="4125749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advClick="0" advTm="0">
        <p14:ferris dir="l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74265"/>
            </a:gs>
            <a:gs pos="60000">
              <a:srgbClr val="9B2948"/>
            </a:gs>
            <a:gs pos="100000">
              <a:srgbClr val="5B8725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" y="2840037"/>
            <a:ext cx="12191999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66675">
                  <a:solidFill>
                    <a:srgbClr val="374265"/>
                  </a:solidFill>
                  <a:prstDash val="solid"/>
                </a:ln>
                <a:solidFill>
                  <a:srgbClr val="FF0066"/>
                </a:solidFill>
                <a:latin typeface="Arial Rounded MT Bold" panose="020F0704030504030204" pitchFamily="34" charset="0"/>
              </a:rPr>
              <a:t>ORIENTATION</a:t>
            </a:r>
          </a:p>
        </p:txBody>
      </p:sp>
    </p:spTree>
    <p:extLst>
      <p:ext uri="{BB962C8B-B14F-4D97-AF65-F5344CB8AC3E}">
        <p14:creationId xmlns:p14="http://schemas.microsoft.com/office/powerpoint/2010/main" val="3281881765"/>
      </p:ext>
    </p:extLst>
  </p:cSld>
  <p:clrMapOvr>
    <a:masterClrMapping/>
  </p:clrMapOvr>
  <p:transition spd="slow" advClick="0" advTm="0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74265"/>
            </a:gs>
            <a:gs pos="60000">
              <a:srgbClr val="9B2948"/>
            </a:gs>
            <a:gs pos="100000">
              <a:srgbClr val="5B8725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4"/>
            <a:ext cx="10058400" cy="668776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840" y="170235"/>
            <a:ext cx="10058400" cy="6687765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624456" cy="668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14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6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00"/>
                            </p:stCondLst>
                            <p:childTnLst>
                              <p:par>
                                <p:cTn id="49" presetID="2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800"/>
                            </p:stCondLst>
                            <p:childTnLst>
                              <p:par>
                                <p:cTn id="58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4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3" tmFilter="0, 0; 0.125,0.2665; 0.25,0.4; 0.375,0.465; 0.5,0.5;  0.625,0.535; 0.75,0.6; 0.875,0.7335; 1,1">
                                          <p:stCondLst>
                                            <p:cond delay="33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1" tmFilter="0, 0; 0.125,0.2665; 0.25,0.4; 0.375,0.465; 0.5,0.5;  0.625,0.535; 0.75,0.6; 0.875,0.7335; 1,1">
                                          <p:stCondLst>
                                            <p:cond delay="413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7">
                                          <p:stCondLst>
                                            <p:cond delay="3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42" decel="50000">
                                          <p:stCondLst>
                                            <p:cond delay="3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42" decel="50000">
                                          <p:stCondLst>
                                            <p:cond delay="41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7">
                                          <p:stCondLst>
                                            <p:cond delay="45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42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600"/>
                            </p:stCondLst>
                            <p:childTnLst>
                              <p:par>
                                <p:cTn id="75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400"/>
                            </p:stCondLst>
                            <p:childTnLst>
                              <p:par>
                                <p:cTn id="81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72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800"/>
                            </p:stCondLst>
                            <p:childTnLst>
                              <p:par>
                                <p:cTn id="94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600"/>
                            </p:stCondLst>
                            <p:childTnLst>
                              <p:par>
                                <p:cTn id="100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400"/>
                            </p:stCondLst>
                            <p:childTnLst>
                              <p:par>
                                <p:cTn id="104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1200"/>
                            </p:stCondLst>
                            <p:childTnLst>
                              <p:par>
                                <p:cTn id="108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4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8000">
              <a:srgbClr val="057ECD"/>
            </a:gs>
            <a:gs pos="86000">
              <a:srgbClr val="374265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2" y="2840037"/>
            <a:ext cx="12191999" cy="1107996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38100">
                  <a:solidFill>
                    <a:srgbClr val="D8AE29"/>
                  </a:solidFill>
                  <a:prstDash val="solid"/>
                </a:ln>
                <a:solidFill>
                  <a:srgbClr val="9B2948"/>
                </a:solidFill>
                <a:latin typeface="Arial Rounded MT Bold" panose="020F0704030504030204" pitchFamily="34" charset="0"/>
              </a:rPr>
              <a:t>DESTINATION IMAGINATION</a:t>
            </a:r>
          </a:p>
        </p:txBody>
      </p:sp>
    </p:spTree>
    <p:extLst>
      <p:ext uri="{BB962C8B-B14F-4D97-AF65-F5344CB8AC3E}">
        <p14:creationId xmlns:p14="http://schemas.microsoft.com/office/powerpoint/2010/main" val="1032821128"/>
      </p:ext>
    </p:extLst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8000">
              <a:srgbClr val="057ECD"/>
            </a:gs>
            <a:gs pos="86000">
              <a:srgbClr val="374265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923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6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40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00"/>
                            </p:stCondLst>
                            <p:childTnLst>
                              <p:par>
                                <p:cTn id="24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8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6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400"/>
                            </p:stCondLst>
                            <p:childTnLst>
                              <p:par>
                                <p:cTn id="44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2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8000">
              <a:srgbClr val="374265"/>
            </a:gs>
            <a:gs pos="86000">
              <a:srgbClr val="9B2948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2274838"/>
            <a:ext cx="12191999" cy="230832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D8AE29"/>
                  </a:solidFill>
                  <a:prstDash val="solid"/>
                </a:ln>
                <a:solidFill>
                  <a:srgbClr val="5B8725"/>
                </a:solidFill>
                <a:latin typeface="Arial Rounded MT Bold" panose="020F0704030504030204" pitchFamily="34" charset="0"/>
              </a:rPr>
              <a:t>ROCKET BUILDING &amp; LAUNCHING</a:t>
            </a:r>
          </a:p>
        </p:txBody>
      </p:sp>
    </p:spTree>
    <p:extLst>
      <p:ext uri="{BB962C8B-B14F-4D97-AF65-F5344CB8AC3E}">
        <p14:creationId xmlns:p14="http://schemas.microsoft.com/office/powerpoint/2010/main" val="67709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Click="0" advTm="0">
        <p14:shred pattern="rectangle" dir="out"/>
      </p:transition>
    </mc:Choice>
    <mc:Fallback xmlns="">
      <p:transition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8000">
              <a:srgbClr val="374265"/>
            </a:gs>
            <a:gs pos="86000">
              <a:srgbClr val="9B2948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8" y="276225"/>
            <a:ext cx="11209867" cy="63055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581" y="0"/>
            <a:ext cx="9140838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448" y="0"/>
            <a:ext cx="9143104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991" y="0"/>
            <a:ext cx="9142017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556" y="0"/>
            <a:ext cx="9144000" cy="6858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89" y="0"/>
            <a:ext cx="9141967" cy="68580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556" y="0"/>
            <a:ext cx="9140843" cy="68580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89" y="0"/>
            <a:ext cx="9144000" cy="68580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89" y="0"/>
            <a:ext cx="9144000" cy="68580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494" y="0"/>
            <a:ext cx="9143012" cy="68580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877" y="0"/>
            <a:ext cx="5142246" cy="6858000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525" y="7938"/>
            <a:ext cx="71024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841" y="7938"/>
            <a:ext cx="11472624" cy="710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00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00"/>
                            </p:stCondLst>
                            <p:childTnLst>
                              <p:par>
                                <p:cTn id="22" presetID="2" presetClass="entr" presetSubtype="1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8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6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4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2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800"/>
                            </p:stCondLst>
                            <p:childTnLst>
                              <p:par>
                                <p:cTn id="65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600"/>
                            </p:stCondLst>
                            <p:childTnLst>
                              <p:par>
                                <p:cTn id="71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400"/>
                            </p:stCondLst>
                            <p:childTnLst>
                              <p:par>
                                <p:cTn id="75" presetID="13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1200"/>
                            </p:stCondLst>
                            <p:childTnLst>
                              <p:par>
                                <p:cTn id="79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2800"/>
                            </p:stCondLst>
                            <p:childTnLst>
                              <p:par>
                                <p:cTn id="88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3600"/>
                            </p:stCondLst>
                            <p:childTnLst>
                              <p:par>
                                <p:cTn id="92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44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200"/>
                            </p:stCondLst>
                            <p:childTnLst>
                              <p:par>
                                <p:cTn id="100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4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6800"/>
                            </p:stCondLst>
                            <p:childTnLst>
                              <p:par>
                                <p:cTn id="108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7600"/>
                            </p:stCondLst>
                            <p:childTnLst>
                              <p:par>
                                <p:cTn id="114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8400"/>
                            </p:stCondLst>
                            <p:childTnLst>
                              <p:par>
                                <p:cTn id="118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92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6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800"/>
                            </p:stCondLst>
                            <p:childTnLst>
                              <p:par>
                                <p:cTn id="130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5B8725"/>
            </a:gs>
            <a:gs pos="55000">
              <a:srgbClr val="9B2948"/>
            </a:gs>
            <a:gs pos="83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840037"/>
            <a:ext cx="12191999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D8AE29"/>
                  </a:solidFill>
                  <a:prstDash val="solid"/>
                </a:ln>
                <a:solidFill>
                  <a:srgbClr val="374265"/>
                </a:solidFill>
                <a:latin typeface="Arial Rounded MT Bold" panose="020F0704030504030204" pitchFamily="34" charset="0"/>
              </a:rPr>
              <a:t>CORE CLASSES</a:t>
            </a:r>
          </a:p>
        </p:txBody>
      </p:sp>
    </p:spTree>
    <p:extLst>
      <p:ext uri="{BB962C8B-B14F-4D97-AF65-F5344CB8AC3E}">
        <p14:creationId xmlns:p14="http://schemas.microsoft.com/office/powerpoint/2010/main" val="2443628189"/>
      </p:ext>
    </p:extLst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5B8725"/>
            </a:gs>
            <a:gs pos="55000">
              <a:srgbClr val="9B2948"/>
            </a:gs>
            <a:gs pos="83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14300"/>
            <a:ext cx="8839200" cy="6629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288" y="114300"/>
            <a:ext cx="5143500" cy="68580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959" y="-165100"/>
            <a:ext cx="5391150" cy="71882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47297"/>
            <a:ext cx="9144000" cy="68580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09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4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2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8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600"/>
                            </p:stCondLst>
                            <p:childTnLst>
                              <p:par>
                                <p:cTn id="37" presetID="2" presetClass="entr" presetSubtype="9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400"/>
                            </p:stCondLst>
                            <p:childTnLst>
                              <p:par>
                                <p:cTn id="42" presetID="13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200"/>
                            </p:stCondLst>
                            <p:childTnLst>
                              <p:par>
                                <p:cTn id="46" presetID="22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800"/>
                            </p:stCondLst>
                            <p:childTnLst>
                              <p:par>
                                <p:cTn id="55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600"/>
                            </p:stCondLst>
                            <p:childTnLst>
                              <p:par>
                                <p:cTn id="61" presetID="2" presetClass="entr" presetSubtype="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400"/>
                            </p:stCondLst>
                            <p:childTnLst>
                              <p:par>
                                <p:cTn id="66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1200"/>
                            </p:stCondLst>
                            <p:childTnLst>
                              <p:par>
                                <p:cTn id="70" presetID="4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2000"/>
                            </p:stCondLst>
                            <p:childTnLst>
                              <p:par>
                                <p:cTn id="74" presetID="22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6000">
              <a:srgbClr val="5B8725"/>
            </a:gs>
            <a:gs pos="100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" y="2910142"/>
            <a:ext cx="12191999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5B8725"/>
                  </a:solidFill>
                  <a:prstDash val="solid"/>
                </a:ln>
                <a:solidFill>
                  <a:srgbClr val="0F4B7D"/>
                </a:solidFill>
                <a:latin typeface="Arial Rounded MT Bold" panose="020F0704030504030204" pitchFamily="34" charset="0"/>
              </a:rPr>
              <a:t>WORKSHOPS</a:t>
            </a:r>
          </a:p>
        </p:txBody>
      </p:sp>
    </p:spTree>
    <p:extLst>
      <p:ext uri="{BB962C8B-B14F-4D97-AF65-F5344CB8AC3E}">
        <p14:creationId xmlns:p14="http://schemas.microsoft.com/office/powerpoint/2010/main" val="3796380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6000">
              <a:srgbClr val="5B8725"/>
            </a:gs>
            <a:gs pos="100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0"/>
            <a:ext cx="592455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0"/>
            <a:ext cx="592455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610" y="0"/>
            <a:ext cx="9142779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988" y="0"/>
            <a:ext cx="11243733" cy="63246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516" y="0"/>
            <a:ext cx="9142967" cy="6858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089" y="0"/>
            <a:ext cx="9141822" cy="68580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62" y="95250"/>
            <a:ext cx="11404358" cy="676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5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800"/>
                            </p:stCondLst>
                            <p:childTnLst>
                              <p:par>
                                <p:cTn id="10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8" presetID="2" presetClass="entr" presetSubtype="1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"/>
                            </p:stCondLst>
                            <p:childTnLst>
                              <p:par>
                                <p:cTn id="23" presetID="4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80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600"/>
                            </p:stCondLst>
                            <p:childTnLst>
                              <p:par>
                                <p:cTn id="48" presetID="14" presetClass="entr" presetSubtype="1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400"/>
                            </p:stCondLst>
                            <p:childTnLst>
                              <p:par>
                                <p:cTn id="52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2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000"/>
                            </p:stCondLst>
                            <p:childTnLst>
                              <p:par>
                                <p:cTn id="62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8800"/>
                            </p:stCondLst>
                            <p:childTnLst>
                              <p:par>
                                <p:cTn id="66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9600"/>
                            </p:stCondLst>
                            <p:childTnLst>
                              <p:par>
                                <p:cTn id="70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4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1200"/>
                            </p:stCondLst>
                            <p:childTnLst>
                              <p:par>
                                <p:cTn id="91" presetID="8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20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2800"/>
                            </p:stCondLst>
                            <p:childTnLst>
                              <p:par>
                                <p:cTn id="99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3600"/>
                            </p:stCondLst>
                            <p:childTnLst>
                              <p:par>
                                <p:cTn id="103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4400"/>
                            </p:stCondLst>
                            <p:childTnLst>
                              <p:par>
                                <p:cTn id="107" presetID="16" presetClass="entr" presetSubtype="37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5200"/>
                            </p:stCondLst>
                            <p:childTnLst>
                              <p:par>
                                <p:cTn id="111" presetID="53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17" presetID="2" presetClass="entr" presetSubtype="3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6800"/>
                            </p:stCondLst>
                            <p:childTnLst>
                              <p:par>
                                <p:cTn id="122" presetID="22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7600"/>
                            </p:stCondLst>
                            <p:childTnLst>
                              <p:par>
                                <p:cTn id="126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F4B7D"/>
            </a:gs>
            <a:gs pos="50000">
              <a:srgbClr val="057ECD"/>
            </a:gs>
            <a:gs pos="75000">
              <a:srgbClr val="D8AE29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2274838"/>
            <a:ext cx="12191999" cy="230832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9B2948"/>
                  </a:solidFill>
                  <a:prstDash val="solid"/>
                </a:ln>
                <a:solidFill>
                  <a:srgbClr val="5B8725"/>
                </a:solidFill>
                <a:latin typeface="Arial Rounded MT Bold" panose="020F0704030504030204" pitchFamily="34" charset="0"/>
              </a:rPr>
              <a:t>PROFESSIONAL WOMEN’S NIGHT</a:t>
            </a:r>
          </a:p>
        </p:txBody>
      </p:sp>
    </p:spTree>
    <p:extLst>
      <p:ext uri="{BB962C8B-B14F-4D97-AF65-F5344CB8AC3E}">
        <p14:creationId xmlns:p14="http://schemas.microsoft.com/office/powerpoint/2010/main" val="4291032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advClick="0" advTm="50">
        <p14:flash/>
      </p:transition>
    </mc:Choice>
    <mc:Fallback xmlns="">
      <p:transition spd="slow" advClick="0" advTm="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F4B7D"/>
            </a:gs>
            <a:gs pos="50000">
              <a:srgbClr val="057ECD"/>
            </a:gs>
            <a:gs pos="75000">
              <a:srgbClr val="D8AE29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750" y="119062"/>
            <a:ext cx="8858250" cy="66436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436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3085"/>
            <a:ext cx="10058400" cy="6687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627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3085"/>
            <a:ext cx="10058400" cy="66877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6273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3085"/>
            <a:ext cx="10058400" cy="6687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4368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8776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25" y="119062"/>
            <a:ext cx="10058400" cy="666273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3" y="0"/>
            <a:ext cx="10500741" cy="6861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542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8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60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400"/>
                            </p:stCondLst>
                            <p:childTnLst>
                              <p:par>
                                <p:cTn id="37" presetID="45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2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32" fill="hold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6000">
              <a:srgbClr val="5B8725"/>
            </a:gs>
            <a:gs pos="100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3374075"/>
            <a:ext cx="12191999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374265"/>
                  </a:solidFill>
                  <a:prstDash val="solid"/>
                </a:ln>
                <a:solidFill>
                  <a:srgbClr val="9B2948"/>
                </a:solidFill>
                <a:latin typeface="Arial Rounded MT Bold" panose="020F0704030504030204" pitchFamily="34" charset="0"/>
              </a:rPr>
              <a:t>Tech Trek Expo</a:t>
            </a:r>
          </a:p>
        </p:txBody>
      </p:sp>
    </p:spTree>
    <p:extLst>
      <p:ext uri="{BB962C8B-B14F-4D97-AF65-F5344CB8AC3E}">
        <p14:creationId xmlns:p14="http://schemas.microsoft.com/office/powerpoint/2010/main" val="2077196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8AE29"/>
            </a:gs>
            <a:gs pos="66000">
              <a:srgbClr val="5B8725"/>
            </a:gs>
            <a:gs pos="100000">
              <a:srgbClr val="057ECD"/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184" y="95250"/>
            <a:ext cx="10058400" cy="668776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76200"/>
            <a:ext cx="10058400" cy="66877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114300"/>
            <a:ext cx="10058400" cy="6687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5"/>
          <a:stretch/>
        </p:blipFill>
        <p:spPr>
          <a:xfrm rot="16200000">
            <a:off x="2929568" y="516750"/>
            <a:ext cx="6649665" cy="58447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95250"/>
            <a:ext cx="10058400" cy="66877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95250"/>
            <a:ext cx="10058400" cy="668776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184" y="95250"/>
            <a:ext cx="10058400" cy="6687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73862" y="1209423"/>
            <a:ext cx="6649664" cy="442131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95250"/>
            <a:ext cx="10058400" cy="668776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34" y="95250"/>
            <a:ext cx="10058400" cy="668776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494" y="114300"/>
            <a:ext cx="10058400" cy="668776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494" y="95250"/>
            <a:ext cx="10058400" cy="668776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494" y="114299"/>
            <a:ext cx="10058400" cy="668776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61214" y="1234853"/>
            <a:ext cx="6687766" cy="444665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450" y="95248"/>
            <a:ext cx="10058400" cy="668776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598" y="0"/>
            <a:ext cx="9141986" cy="685800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449" y="0"/>
            <a:ext cx="103144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732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8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6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4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2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8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6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4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12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2800"/>
                            </p:stCondLst>
                            <p:childTnLst>
                              <p:par>
                                <p:cTn id="76" presetID="2" presetClass="entr" presetSubtype="9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8AE29"/>
            </a:gs>
            <a:gs pos="46000">
              <a:srgbClr val="5B8725"/>
            </a:gs>
            <a:gs pos="100000">
              <a:srgbClr val="374265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2828836"/>
            <a:ext cx="12191999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9B2948"/>
                  </a:solidFill>
                  <a:prstDash val="solid"/>
                </a:ln>
                <a:solidFill>
                  <a:srgbClr val="D8AE29"/>
                </a:solidFill>
                <a:latin typeface="Arial Rounded MT Bold" panose="020F0704030504030204" pitchFamily="34" charset="0"/>
              </a:rPr>
              <a:t>SMALL GROUPS</a:t>
            </a:r>
          </a:p>
        </p:txBody>
      </p:sp>
    </p:spTree>
    <p:extLst>
      <p:ext uri="{BB962C8B-B14F-4D97-AF65-F5344CB8AC3E}">
        <p14:creationId xmlns:p14="http://schemas.microsoft.com/office/powerpoint/2010/main" val="52516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advClick="0" advTm="0">
        <p14:prism isInverted="1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8AE29"/>
            </a:gs>
            <a:gs pos="46000">
              <a:srgbClr val="5B8725"/>
            </a:gs>
            <a:gs pos="100000">
              <a:srgbClr val="374265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3" y="386079"/>
            <a:ext cx="10058400" cy="56578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3" y="-2"/>
            <a:ext cx="10140841" cy="66877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3" y="0"/>
            <a:ext cx="10140841" cy="668776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2" y="0"/>
            <a:ext cx="10140841" cy="668776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2" y="0"/>
            <a:ext cx="10140842" cy="668776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058400" cy="668776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90" y="0"/>
            <a:ext cx="11399010" cy="668776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343" y="0"/>
            <a:ext cx="9811657" cy="6858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1"/>
          <a:stretch/>
        </p:blipFill>
        <p:spPr>
          <a:xfrm rot="5400000">
            <a:off x="3064307" y="-626932"/>
            <a:ext cx="6856374" cy="811348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-2"/>
            <a:ext cx="10570465" cy="6858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8" r="12501"/>
          <a:stretch/>
        </p:blipFill>
        <p:spPr>
          <a:xfrm rot="5400000">
            <a:off x="2538980" y="-888276"/>
            <a:ext cx="6858006" cy="863781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193" y="1629"/>
            <a:ext cx="11505646" cy="685637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316894" cy="6859636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316894" cy="6859636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316894" cy="685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86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advClick="0" advTm="0">
        <p14:prism isInverted="1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8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8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00"/>
                            </p:stCondLst>
                            <p:childTnLst>
                              <p:par>
                                <p:cTn id="24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8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600"/>
                            </p:stCondLst>
                            <p:childTnLst>
                              <p:par>
                                <p:cTn id="51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400"/>
                            </p:stCondLst>
                            <p:childTnLst>
                              <p:par>
                                <p:cTn id="55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200"/>
                            </p:stCondLst>
                            <p:childTnLst>
                              <p:par>
                                <p:cTn id="72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000"/>
                            </p:stCondLst>
                            <p:childTnLst>
                              <p:par>
                                <p:cTn id="78" presetID="2" presetClass="entr" presetSubtype="3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800"/>
                            </p:stCondLst>
                            <p:childTnLst>
                              <p:par>
                                <p:cTn id="83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9600"/>
                            </p:stCondLst>
                            <p:childTnLst>
                              <p:par>
                                <p:cTn id="87" presetID="14" presetClass="entr" presetSubtype="1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400"/>
                            </p:stCondLst>
                            <p:childTnLst>
                              <p:par>
                                <p:cTn id="91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200"/>
                            </p:stCondLst>
                            <p:childTnLst>
                              <p:par>
                                <p:cTn id="95" presetID="6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2000"/>
                            </p:stCondLst>
                            <p:childTnLst>
                              <p:par>
                                <p:cTn id="99" presetID="42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2800"/>
                            </p:stCondLst>
                            <p:childTnLst>
                              <p:par>
                                <p:cTn id="105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3600"/>
                            </p:stCondLst>
                            <p:childTnLst>
                              <p:par>
                                <p:cTn id="109" presetID="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9AE2B"/>
            </a:gs>
            <a:gs pos="52000">
              <a:srgbClr val="8D2B3C"/>
            </a:gs>
            <a:gs pos="100000">
              <a:srgbClr val="56831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2274838"/>
            <a:ext cx="12191999" cy="230832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38100">
                  <a:solidFill>
                    <a:srgbClr val="56831F"/>
                  </a:solidFill>
                  <a:prstDash val="solid"/>
                </a:ln>
                <a:solidFill>
                  <a:srgbClr val="0F4B7D"/>
                </a:solidFill>
                <a:latin typeface="Arial Rounded MT Bold" panose="020F0704030504030204" pitchFamily="34" charset="0"/>
              </a:rPr>
              <a:t>LET THE GOOD TIMES ROLL!! (There’s more)</a:t>
            </a:r>
            <a:endParaRPr lang="en-US" sz="8800" b="1" dirty="0">
              <a:ln w="38100">
                <a:solidFill>
                  <a:srgbClr val="56831F"/>
                </a:solidFill>
                <a:prstDash val="solid"/>
              </a:ln>
              <a:solidFill>
                <a:srgbClr val="0F4B7D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05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>
        <p:fade/>
      </p:transition>
    </mc:Choice>
    <mc:Fallback xmlns="">
      <p:transition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9AE2B"/>
            </a:gs>
            <a:gs pos="52000">
              <a:srgbClr val="8D2B3C"/>
            </a:gs>
            <a:gs pos="100000">
              <a:srgbClr val="56831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3370341" y="-1682673"/>
            <a:ext cx="5551332" cy="98536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84" r="14300"/>
          <a:stretch/>
        </p:blipFill>
        <p:spPr>
          <a:xfrm rot="5400000">
            <a:off x="2042679" y="576697"/>
            <a:ext cx="6811243" cy="5657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02" y="-1"/>
            <a:ext cx="10244112" cy="68112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0"/>
            <a:ext cx="10134030" cy="67380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03" y="46757"/>
            <a:ext cx="10354192" cy="681124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3" y="0"/>
            <a:ext cx="10244111" cy="68112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75447" y="1090903"/>
            <a:ext cx="6871719" cy="45689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51" y="0"/>
            <a:ext cx="10500144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79266" y="863090"/>
            <a:ext cx="6859887" cy="522721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063642" y="831955"/>
            <a:ext cx="6891140" cy="522722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03612" y="891982"/>
            <a:ext cx="7011196" cy="522721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813011" y="1033397"/>
            <a:ext cx="7403685" cy="521593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02" y="170235"/>
            <a:ext cx="10354192" cy="668776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51" y="0"/>
            <a:ext cx="10570465" cy="6858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51" y="0"/>
            <a:ext cx="10570465" cy="6858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037414" y="1111004"/>
            <a:ext cx="6871720" cy="452875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084507" y="1094567"/>
            <a:ext cx="6860691" cy="456162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084506" y="1088949"/>
            <a:ext cx="6860695" cy="4561632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75"/>
          <a:stretch/>
        </p:blipFill>
        <p:spPr>
          <a:xfrm rot="16200000">
            <a:off x="2696122" y="584668"/>
            <a:ext cx="6811246" cy="5735416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414"/>
          <a:stretch/>
        </p:blipFill>
        <p:spPr>
          <a:xfrm rot="16200000">
            <a:off x="2340680" y="373079"/>
            <a:ext cx="6767692" cy="6115049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51" y="0"/>
            <a:ext cx="10500144" cy="68580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51" y="0"/>
            <a:ext cx="10570465" cy="6858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614" y="170235"/>
            <a:ext cx="11256260" cy="6644215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59" r="13548"/>
          <a:stretch/>
        </p:blipFill>
        <p:spPr>
          <a:xfrm rot="5400000">
            <a:off x="1466799" y="540100"/>
            <a:ext cx="6999892" cy="5657850"/>
          </a:xfrm>
          <a:prstGeom prst="rect">
            <a:avLst/>
          </a:prstGeom>
        </p:spPr>
      </p:pic>
      <p:pic>
        <p:nvPicPr>
          <p:cNvPr id="1024" name="Picture 102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21" y="-1"/>
            <a:ext cx="11978757" cy="6738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734946"/>
      </p:ext>
    </p:extLst>
  </p:cSld>
  <p:clrMapOvr>
    <a:masterClrMapping/>
  </p:clrMapOvr>
  <p:transition spd="slow"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800"/>
                            </p:stCondLst>
                            <p:childTnLst>
                              <p:par>
                                <p:cTn id="43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600"/>
                            </p:stCondLst>
                            <p:childTnLst>
                              <p:par>
                                <p:cTn id="49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400"/>
                            </p:stCondLst>
                            <p:childTnLst>
                              <p:par>
                                <p:cTn id="53" presetID="3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200"/>
                            </p:stCondLst>
                            <p:childTnLst>
                              <p:par>
                                <p:cTn id="60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8000"/>
                            </p:stCondLst>
                            <p:childTnLst>
                              <p:par>
                                <p:cTn id="64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800"/>
                            </p:stCondLst>
                            <p:childTnLst>
                              <p:par>
                                <p:cTn id="68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600"/>
                            </p:stCondLst>
                            <p:childTnLst>
                              <p:par>
                                <p:cTn id="74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400"/>
                            </p:stCondLst>
                            <p:childTnLst>
                              <p:par>
                                <p:cTn id="78" presetID="21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200"/>
                            </p:stCondLst>
                            <p:childTnLst>
                              <p:par>
                                <p:cTn id="82" presetID="22" presetClass="entr" presetSubtype="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2000"/>
                            </p:stCondLst>
                            <p:childTnLst>
                              <p:par>
                                <p:cTn id="86" presetID="53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2800"/>
                            </p:stCondLst>
                            <p:childTnLst>
                              <p:par>
                                <p:cTn id="92" presetID="14" presetClass="entr" presetSubtype="1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600"/>
                            </p:stCondLst>
                            <p:childTnLst>
                              <p:par>
                                <p:cTn id="96" presetID="16" presetClass="entr" presetSubtype="4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4400"/>
                            </p:stCondLst>
                            <p:childTnLst>
                              <p:par>
                                <p:cTn id="100" presetID="2" presetClass="entr" presetSubtype="9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200"/>
                            </p:stCondLst>
                            <p:childTnLst>
                              <p:par>
                                <p:cTn id="105" presetID="26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7">
                                          <p:stCondLst>
                                            <p:cond delay="16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42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42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7">
                                          <p:stCondLst>
                                            <p:cond delay="41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42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42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6000"/>
                            </p:stCondLst>
                            <p:childTnLst>
                              <p:par>
                                <p:cTn id="122" presetID="16" presetClass="entr" presetSubtype="21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6800"/>
                            </p:stCondLst>
                            <p:childTnLst>
                              <p:par>
                                <p:cTn id="126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7600"/>
                            </p:stCondLst>
                            <p:childTnLst>
                              <p:par>
                                <p:cTn id="130" presetID="22" presetClass="entr" presetSubtype="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8400"/>
                            </p:stCondLst>
                            <p:childTnLst>
                              <p:par>
                                <p:cTn id="134" presetID="10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9200"/>
                            </p:stCondLst>
                            <p:childTnLst>
                              <p:par>
                                <p:cTn id="138" presetID="6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2" presetID="47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800"/>
                            </p:stCondLst>
                            <p:childTnLst>
                              <p:par>
                                <p:cTn id="148" presetID="22" presetClass="entr" presetSubtype="8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1600"/>
                            </p:stCondLst>
                            <p:childTnLst>
                              <p:par>
                                <p:cTn id="152" presetID="6" presetClass="entr" presetSubtype="16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2400"/>
                            </p:stCondLst>
                            <p:childTnLst>
                              <p:par>
                                <p:cTn id="156" presetID="2" presetClass="entr" presetSubtype="9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B8725"/>
            </a:gs>
            <a:gs pos="44000">
              <a:srgbClr val="D8AE29"/>
            </a:gs>
            <a:gs pos="84000">
              <a:srgbClr val="9B2948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3" y="0"/>
            <a:ext cx="10314433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89966" y="357485"/>
            <a:ext cx="5212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66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  A WEEK!!!</a:t>
            </a:r>
            <a:endParaRPr lang="en-US" sz="5400" b="1" cap="none" spc="0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rgbClr val="FF0066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26969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 advTm="0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B8725"/>
            </a:gs>
            <a:gs pos="44000">
              <a:srgbClr val="D8AE29"/>
            </a:gs>
            <a:gs pos="84000">
              <a:srgbClr val="9B2948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06930" y="2"/>
            <a:ext cx="10178143" cy="20805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THE UNIVERSITY OF ALABAMA IN HUNTSVILLE</a:t>
            </a:r>
          </a:p>
          <a:p>
            <a:pPr algn="ctr"/>
            <a:endParaRPr lang="en-US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PPG AEROSPACE</a:t>
            </a:r>
          </a:p>
          <a:p>
            <a:pPr algn="ctr"/>
            <a:endParaRPr lang="en-US" sz="2000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UAH COLLEGE OF ENGINEERING</a:t>
            </a:r>
          </a:p>
          <a:p>
            <a:pPr algn="ctr"/>
            <a:endParaRPr lang="en-US" sz="2000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VERIZON</a:t>
            </a:r>
          </a:p>
          <a:p>
            <a:pPr algn="ctr"/>
            <a:endParaRPr lang="en-US" sz="2000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SYMANTEC</a:t>
            </a:r>
          </a:p>
          <a:p>
            <a:pPr algn="ctr"/>
            <a:endParaRPr lang="en-US" sz="2000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AAUW HUNTSVILLE (AL) BRANCH</a:t>
            </a:r>
          </a:p>
          <a:p>
            <a:pPr algn="ctr"/>
            <a:endParaRPr lang="en-US" sz="2000" b="1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LOCKHEED MARTIN</a:t>
            </a:r>
          </a:p>
          <a:p>
            <a:pPr algn="ctr"/>
            <a:endParaRPr lang="en-US" sz="2000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sz="2000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JACOBS</a:t>
            </a:r>
          </a:p>
          <a:p>
            <a:pPr algn="ctr"/>
            <a:endParaRPr lang="en-US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ADTRAN</a:t>
            </a:r>
          </a:p>
          <a:p>
            <a:pPr algn="ctr"/>
            <a:endParaRPr lang="en-US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b="1" u="sng" dirty="0">
                <a:solidFill>
                  <a:prstClr val="white"/>
                </a:solidFill>
                <a:latin typeface="Maiandra GD" panose="020E0502030308020204" pitchFamily="34" charset="0"/>
              </a:rPr>
              <a:t>NORTHRUP GRUMAN</a:t>
            </a:r>
          </a:p>
          <a:p>
            <a:pPr algn="ctr"/>
            <a:endParaRPr lang="en-US" b="1" u="sng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UAH COLLEGE OF SCIENCE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TELEDYNE BROWN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PEOPLE TEC</a:t>
            </a:r>
          </a:p>
          <a:p>
            <a:pPr algn="ctr"/>
            <a:endParaRPr lang="en-US" b="1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WOMEN IN DEFENSE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ASTRONAUT JAN DAVIS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MS. RUTH JURENKO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MS. ELEANOR S. LIENAU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NASA EDUCATION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TECH TREK 2016 PLANNING COMMITTEE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COUNSELORS 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TEACHERS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TEAM CHEETAH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Maiandra GD" panose="020E0502030308020204" pitchFamily="34" charset="0"/>
              </a:rPr>
              <a:t>&amp; YOU FOR PARTICIPATING!!!!!!</a:t>
            </a: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  <a:p>
            <a:pPr algn="ctr"/>
            <a:endParaRPr lang="en-US" dirty="0">
              <a:solidFill>
                <a:prstClr val="white"/>
              </a:solidFill>
              <a:latin typeface="Maiandra GD" panose="020E0502030308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" y="2910142"/>
            <a:ext cx="12191999" cy="769441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38100">
                  <a:solidFill>
                    <a:srgbClr val="5B8725"/>
                  </a:solidFill>
                  <a:prstDash val="solid"/>
                </a:ln>
                <a:solidFill>
                  <a:srgbClr val="0F4B7D"/>
                </a:solidFill>
                <a:latin typeface="Arial Rounded MT Bold" panose="020F0704030504030204" pitchFamily="34" charset="0"/>
              </a:rPr>
              <a:t>TECH TREK THANKS OUR SUPPORTERS!!</a:t>
            </a:r>
          </a:p>
        </p:txBody>
      </p:sp>
    </p:spTree>
    <p:extLst>
      <p:ext uri="{BB962C8B-B14F-4D97-AF65-F5344CB8AC3E}">
        <p14:creationId xmlns:p14="http://schemas.microsoft.com/office/powerpoint/2010/main" val="2753564984"/>
      </p:ext>
    </p:extLst>
  </p:cSld>
  <p:clrMapOvr>
    <a:masterClrMapping/>
  </p:clrMapOvr>
  <p:transition spd="slow" advClick="0" advTm="10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8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6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/>
          <p:cNvSpPr/>
          <p:nvPr/>
        </p:nvSpPr>
        <p:spPr>
          <a:xfrm>
            <a:off x="399245" y="425005"/>
            <a:ext cx="515155" cy="553791"/>
          </a:xfrm>
          <a:prstGeom prst="ellipse">
            <a:avLst/>
          </a:prstGeom>
          <a:solidFill>
            <a:srgbClr val="D9AE2B"/>
          </a:solidFill>
          <a:ln>
            <a:solidFill>
              <a:srgbClr val="D9AE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D9AE2B"/>
              </a:solidFill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1" y="96253"/>
            <a:ext cx="12659932" cy="7160993"/>
            <a:chOff x="0" y="96252"/>
            <a:chExt cx="12659932" cy="716099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4406" y="96252"/>
              <a:ext cx="8216721" cy="3059542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0" y="3354381"/>
              <a:ext cx="12192000" cy="99167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b="1" dirty="0">
                  <a:solidFill>
                    <a:srgbClr val="0F4B7D"/>
                  </a:solidFill>
                  <a:latin typeface="Maiandra GD" panose="020E0502030308020204" pitchFamily="34" charset="0"/>
                </a:rPr>
                <a:t>June 12-18, 2016</a:t>
              </a:r>
            </a:p>
            <a:p>
              <a:pPr algn="ctr"/>
              <a:r>
                <a:rPr lang="en-US" sz="4000" b="1" dirty="0">
                  <a:solidFill>
                    <a:srgbClr val="0F4B7D"/>
                  </a:solidFill>
                  <a:latin typeface="Maiandra GD" panose="020E0502030308020204" pitchFamily="34" charset="0"/>
                </a:rPr>
                <a:t>Fall Forward</a:t>
              </a:r>
            </a:p>
          </p:txBody>
        </p:sp>
        <p:cxnSp>
          <p:nvCxnSpPr>
            <p:cNvPr id="9" name="Straight Arrow Connector 8"/>
            <p:cNvCxnSpPr>
              <a:stCxn id="6" idx="4"/>
            </p:cNvCxnSpPr>
            <p:nvPr/>
          </p:nvCxnSpPr>
          <p:spPr>
            <a:xfrm flipH="1">
              <a:off x="656822" y="978794"/>
              <a:ext cx="1" cy="5024706"/>
            </a:xfrm>
            <a:prstGeom prst="straightConnector1">
              <a:avLst/>
            </a:prstGeom>
            <a:ln w="127000">
              <a:solidFill>
                <a:srgbClr val="D9AE2B"/>
              </a:solidFill>
              <a:prstDash val="sysDash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11114468" y="128787"/>
              <a:ext cx="605307" cy="528034"/>
            </a:xfrm>
            <a:prstGeom prst="ellipse">
              <a:avLst/>
            </a:prstGeom>
            <a:solidFill>
              <a:srgbClr val="0077C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cxnSp>
          <p:nvCxnSpPr>
            <p:cNvPr id="13" name="Straight Arrow Connector 12"/>
            <p:cNvCxnSpPr>
              <a:stCxn id="11" idx="2"/>
            </p:cNvCxnSpPr>
            <p:nvPr/>
          </p:nvCxnSpPr>
          <p:spPr>
            <a:xfrm flipH="1">
              <a:off x="1636295" y="392804"/>
              <a:ext cx="9478173" cy="32199"/>
            </a:xfrm>
            <a:prstGeom prst="straightConnector1">
              <a:avLst/>
            </a:prstGeom>
            <a:ln w="127000">
              <a:solidFill>
                <a:srgbClr val="0077C8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7" name="Picture 3" descr="AL5013_AAUW_hires (1)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94" y="6080772"/>
              <a:ext cx="1776412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EEECE1"/>
                    </a:outerShdw>
                  </a:effectLst>
                </a14:hiddenEffects>
              </a:ext>
            </a:extLst>
          </p:spPr>
        </p:pic>
        <p:sp>
          <p:nvSpPr>
            <p:cNvPr id="14" name="Oval 13"/>
            <p:cNvSpPr/>
            <p:nvPr/>
          </p:nvSpPr>
          <p:spPr>
            <a:xfrm>
              <a:off x="10573555" y="5293217"/>
              <a:ext cx="2086377" cy="1841679"/>
            </a:xfrm>
            <a:prstGeom prst="ellipse">
              <a:avLst/>
            </a:prstGeom>
            <a:solidFill>
              <a:srgbClr val="56831F"/>
            </a:solidFill>
            <a:ln>
              <a:solidFill>
                <a:srgbClr val="56831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10621408" y="5455175"/>
              <a:ext cx="1857463" cy="1493952"/>
            </a:xfrm>
            <a:prstGeom prst="ellipse">
              <a:avLst/>
            </a:prstGeom>
            <a:solidFill>
              <a:srgbClr val="9B2A49"/>
            </a:solidFill>
            <a:ln>
              <a:solidFill>
                <a:srgbClr val="9B2A4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 flipV="1">
              <a:off x="11566300" y="978794"/>
              <a:ext cx="1" cy="4314424"/>
            </a:xfrm>
            <a:prstGeom prst="straightConnector1">
              <a:avLst/>
            </a:prstGeom>
            <a:ln w="127000">
              <a:solidFill>
                <a:srgbClr val="56831F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6" name="Picture 2" descr="http://www.uah.edu/images/administrative/communications/logo/png/UAH_primary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0007" y="4749756"/>
              <a:ext cx="4725518" cy="25074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5" name="Straight Arrow Connector 24"/>
            <p:cNvCxnSpPr/>
            <p:nvPr/>
          </p:nvCxnSpPr>
          <p:spPr>
            <a:xfrm flipH="1">
              <a:off x="2073608" y="6240379"/>
              <a:ext cx="1648160" cy="0"/>
            </a:xfrm>
            <a:prstGeom prst="straightConnector1">
              <a:avLst/>
            </a:prstGeom>
            <a:ln w="127000">
              <a:solidFill>
                <a:srgbClr val="9B2A49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>
              <a:stCxn id="15" idx="2"/>
            </p:cNvCxnSpPr>
            <p:nvPr/>
          </p:nvCxnSpPr>
          <p:spPr>
            <a:xfrm flipH="1">
              <a:off x="8235525" y="6202151"/>
              <a:ext cx="2385883" cy="0"/>
            </a:xfrm>
            <a:prstGeom prst="line">
              <a:avLst/>
            </a:prstGeom>
            <a:ln w="127000">
              <a:solidFill>
                <a:srgbClr val="9B2A49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9080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advClick="0">
        <p14:honeycomb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9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5485</TotalTime>
  <Words>122</Words>
  <Application>Microsoft Office PowerPoint</Application>
  <PresentationFormat>Custom</PresentationFormat>
  <Paragraphs>89</Paragraphs>
  <Slides>23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7_Office Theme</vt:lpstr>
      <vt:lpstr>8_Office Theme</vt:lpstr>
      <vt:lpstr>9_Office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Monique Wallace</dc:creator>
  <cp:lastModifiedBy>Rhonda Gaede (ECE)</cp:lastModifiedBy>
  <cp:revision>489</cp:revision>
  <dcterms:created xsi:type="dcterms:W3CDTF">2015-06-24T14:43:30Z</dcterms:created>
  <dcterms:modified xsi:type="dcterms:W3CDTF">2016-09-07T20:54:47Z</dcterms:modified>
</cp:coreProperties>
</file>